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680310"/>
            <a:ext cx="702443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1749245"/>
            <a:ext cx="5784825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BA42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8806" y="890040"/>
            <a:ext cx="1527050" cy="859205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Escola </a:t>
            </a: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Secundária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de Marco de </a:t>
            </a: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Canaveses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Projeto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 Eco-</a:t>
            </a: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</a:rPr>
              <a:t>Escolas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38" y="109459"/>
            <a:ext cx="5157459" cy="106893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800" b="1" i="1" dirty="0" err="1">
                <a:solidFill>
                  <a:schemeClr val="tx1"/>
                </a:solidFill>
              </a:rPr>
              <a:t>Concurso</a:t>
            </a:r>
            <a:endParaRPr lang="en-US" sz="3800" b="1" i="1" dirty="0">
              <a:solidFill>
                <a:schemeClr val="tx1"/>
              </a:solidFill>
            </a:endParaRPr>
          </a:p>
          <a:p>
            <a:pPr algn="ctr"/>
            <a:r>
              <a:rPr lang="en-US" b="1" i="1" dirty="0" err="1">
                <a:solidFill>
                  <a:schemeClr val="tx1"/>
                </a:solidFill>
              </a:rPr>
              <a:t>Nichos</a:t>
            </a:r>
            <a:r>
              <a:rPr lang="en-US" b="1" i="1" dirty="0">
                <a:solidFill>
                  <a:schemeClr val="tx1"/>
                </a:solidFill>
              </a:rPr>
              <a:t> Eco-</a:t>
            </a:r>
            <a:r>
              <a:rPr lang="en-US" b="1" i="1" dirty="0" err="1">
                <a:solidFill>
                  <a:schemeClr val="tx1"/>
                </a:solidFill>
              </a:rPr>
              <a:t>Solidários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E1AEEF7-CB29-2141-81CE-DF576BD135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625" y="5682944"/>
            <a:ext cx="751185" cy="427586"/>
          </a:xfrm>
          <a:prstGeom prst="rect">
            <a:avLst/>
          </a:prstGeo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0E7F633-7040-4346-A928-8E4D2AE75FDE}"/>
              </a:ext>
            </a:extLst>
          </p:cNvPr>
          <p:cNvSpPr txBox="1"/>
          <p:nvPr/>
        </p:nvSpPr>
        <p:spPr>
          <a:xfrm>
            <a:off x="200996" y="1451947"/>
            <a:ext cx="4733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Dirigido a alunos do Ensino Básico   </a:t>
            </a:r>
          </a:p>
          <a:p>
            <a:pPr algn="ctr"/>
            <a:r>
              <a:rPr lang="pt-PT" sz="1600" dirty="0"/>
              <a:t>(7.º, 8.º e 9.º anos)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CB851BA7-7328-814A-BD4C-E802162078AA}"/>
              </a:ext>
            </a:extLst>
          </p:cNvPr>
          <p:cNvSpPr txBox="1"/>
          <p:nvPr/>
        </p:nvSpPr>
        <p:spPr>
          <a:xfrm>
            <a:off x="-9150" y="3123590"/>
            <a:ext cx="4883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rgbClr val="6BA42C"/>
                </a:solidFill>
              </a:rPr>
              <a:t>Cria uma </a:t>
            </a:r>
            <a:r>
              <a:rPr lang="pt-PT" sz="2000" b="1" dirty="0" smtClean="0"/>
              <a:t>CAMA</a:t>
            </a:r>
            <a:r>
              <a:rPr lang="pt-PT" sz="2000" b="1" dirty="0" smtClean="0">
                <a:solidFill>
                  <a:srgbClr val="6BA42C"/>
                </a:solidFill>
              </a:rPr>
              <a:t> </a:t>
            </a:r>
            <a:r>
              <a:rPr lang="pt-PT" sz="2000" b="1" dirty="0">
                <a:solidFill>
                  <a:srgbClr val="6BA42C"/>
                </a:solidFill>
              </a:rPr>
              <a:t>para gatos ou um </a:t>
            </a:r>
            <a:r>
              <a:rPr lang="pt-PT" sz="2000" b="1" dirty="0"/>
              <a:t>ARRANHADOR</a:t>
            </a:r>
            <a:r>
              <a:rPr lang="pt-PT" sz="2000" b="1" dirty="0">
                <a:solidFill>
                  <a:srgbClr val="6BA42C"/>
                </a:solidFill>
              </a:rPr>
              <a:t> com </a:t>
            </a:r>
            <a:r>
              <a:rPr lang="pt-PT" sz="2000" b="1" u="sng" dirty="0">
                <a:solidFill>
                  <a:srgbClr val="6BA42C"/>
                </a:solidFill>
              </a:rPr>
              <a:t>materiais </a:t>
            </a:r>
            <a:r>
              <a:rPr lang="pt-PT" sz="2000" b="1" u="sng" dirty="0" smtClean="0">
                <a:solidFill>
                  <a:srgbClr val="6BA42C"/>
                </a:solidFill>
              </a:rPr>
              <a:t>reutilizados</a:t>
            </a:r>
          </a:p>
          <a:p>
            <a:pPr algn="ctr"/>
            <a:r>
              <a:rPr lang="pt-PT" sz="2000" b="1" u="sng" dirty="0" smtClean="0">
                <a:solidFill>
                  <a:srgbClr val="6BA42C"/>
                </a:solidFill>
              </a:rPr>
              <a:t>e contribui para uma causa</a:t>
            </a:r>
            <a:endParaRPr lang="pt-PT" sz="2000" b="1" dirty="0">
              <a:solidFill>
                <a:srgbClr val="6BA42C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E45842A-BE09-CA49-8A81-28106B14C1D3}"/>
              </a:ext>
            </a:extLst>
          </p:cNvPr>
          <p:cNvSpPr txBox="1"/>
          <p:nvPr/>
        </p:nvSpPr>
        <p:spPr>
          <a:xfrm>
            <a:off x="50876" y="5930825"/>
            <a:ext cx="488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Consulta o regulamento na página da Escola.</a:t>
            </a:r>
          </a:p>
          <a:p>
            <a:r>
              <a:rPr lang="pt-PT" sz="1400" dirty="0" smtClean="0"/>
              <a:t>Data </a:t>
            </a:r>
            <a:r>
              <a:rPr lang="pt-PT" sz="1400" dirty="0"/>
              <a:t>limite da entrega dos trabalhos – </a:t>
            </a:r>
            <a:r>
              <a:rPr lang="pt-PT" sz="1400" b="1" dirty="0" smtClean="0"/>
              <a:t>17 </a:t>
            </a:r>
            <a:r>
              <a:rPr lang="pt-PT" sz="1400" b="1" dirty="0"/>
              <a:t>de maio</a:t>
            </a:r>
            <a:r>
              <a:rPr lang="pt-PT" sz="1400" dirty="0"/>
              <a:t>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035FD7A2-8FBB-DC43-BD3E-B5A9E5C55C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14" y="6320591"/>
            <a:ext cx="751186" cy="49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58</Words>
  <Application>Microsoft Office PowerPoint</Application>
  <PresentationFormat>Apresentação no Ecrã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Escola Secundária de Marco de Canaveses   Projeto Eco-Escolas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 João Rodrigues Silva</cp:lastModifiedBy>
  <cp:revision>21</cp:revision>
  <dcterms:created xsi:type="dcterms:W3CDTF">2013-08-21T19:17:07Z</dcterms:created>
  <dcterms:modified xsi:type="dcterms:W3CDTF">2019-04-23T10:37:19Z</dcterms:modified>
</cp:coreProperties>
</file>