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7561263" cy="10693400"/>
  <p:notesSz cx="6858000" cy="9144000"/>
  <p:defaultTextStyle>
    <a:defPPr>
      <a:defRPr lang="pt-PT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98" autoAdjust="0"/>
    <p:restoredTop sz="92164" autoAdjust="0"/>
  </p:normalViewPr>
  <p:slideViewPr>
    <p:cSldViewPr>
      <p:cViewPr>
        <p:scale>
          <a:sx n="100" d="100"/>
          <a:sy n="100" d="100"/>
        </p:scale>
        <p:origin x="-2898" y="216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F9-BC94-4D50-8271-2EA9AAC049FB}" type="datetimeFigureOut">
              <a:rPr lang="pt-PT" smtClean="0"/>
              <a:t>03-03-2021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3CDD-A57E-4978-8D53-D9682A196AA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61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F9-BC94-4D50-8271-2EA9AAC049FB}" type="datetimeFigureOut">
              <a:rPr lang="pt-PT" smtClean="0"/>
              <a:t>03-03-2021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3CDD-A57E-4978-8D53-D9682A196AA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704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111436" y="571801"/>
            <a:ext cx="1275964" cy="12163743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283548" y="571801"/>
            <a:ext cx="3701869" cy="12163743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F9-BC94-4D50-8271-2EA9AAC049FB}" type="datetimeFigureOut">
              <a:rPr lang="pt-PT" smtClean="0"/>
              <a:t>03-03-2021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3CDD-A57E-4978-8D53-D9682A196AA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311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F9-BC94-4D50-8271-2EA9AAC049FB}" type="datetimeFigureOut">
              <a:rPr lang="pt-PT" smtClean="0"/>
              <a:t>03-03-2021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3CDD-A57E-4978-8D53-D9682A196AA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621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F9-BC94-4D50-8271-2EA9AAC049FB}" type="datetimeFigureOut">
              <a:rPr lang="pt-PT" smtClean="0"/>
              <a:t>03-03-2021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3CDD-A57E-4978-8D53-D9682A196AA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061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283548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2898485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F9-BC94-4D50-8271-2EA9AAC049FB}" type="datetimeFigureOut">
              <a:rPr lang="pt-PT" smtClean="0"/>
              <a:t>03-03-2021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3CDD-A57E-4978-8D53-D9682A196AA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540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F9-BC94-4D50-8271-2EA9AAC049FB}" type="datetimeFigureOut">
              <a:rPr lang="pt-PT" smtClean="0"/>
              <a:t>03-03-2021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3CDD-A57E-4978-8D53-D9682A196AA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259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F9-BC94-4D50-8271-2EA9AAC049FB}" type="datetimeFigureOut">
              <a:rPr lang="pt-PT" smtClean="0"/>
              <a:t>03-03-2021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3CDD-A57E-4978-8D53-D9682A196AA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786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F9-BC94-4D50-8271-2EA9AAC049FB}" type="datetimeFigureOut">
              <a:rPr lang="pt-PT" smtClean="0"/>
              <a:t>03-03-2021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3CDD-A57E-4978-8D53-D9682A196AA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365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4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F9-BC94-4D50-8271-2EA9AAC049FB}" type="datetimeFigureOut">
              <a:rPr lang="pt-PT" smtClean="0"/>
              <a:t>03-03-2021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3CDD-A57E-4978-8D53-D9682A196AA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698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F9-BC94-4D50-8271-2EA9AAC049FB}" type="datetimeFigureOut">
              <a:rPr lang="pt-PT" smtClean="0"/>
              <a:t>03-03-2021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3CDD-A57E-4978-8D53-D9682A196AA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198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49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B20F9-BC94-4D50-8271-2EA9AAC049FB}" type="datetimeFigureOut">
              <a:rPr lang="pt-PT" smtClean="0"/>
              <a:t>03-03-2021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63CDD-A57E-4978-8D53-D9682A196AA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62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7483" y="1790725"/>
            <a:ext cx="6577524" cy="819671"/>
          </a:xfrm>
        </p:spPr>
        <p:txBody>
          <a:bodyPr>
            <a:normAutofit/>
          </a:bodyPr>
          <a:lstStyle/>
          <a:p>
            <a:pPr algn="just"/>
            <a:r>
              <a:rPr lang="pt-PT" sz="1400" dirty="0" smtClean="0">
                <a:solidFill>
                  <a:schemeClr val="tx1"/>
                </a:solidFill>
              </a:rPr>
              <a:t>Foram obtidas 1153 respostas.</a:t>
            </a:r>
          </a:p>
          <a:p>
            <a:pPr algn="just"/>
            <a:endParaRPr lang="pt-PT" sz="1800" dirty="0">
              <a:solidFill>
                <a:schemeClr val="tx1"/>
              </a:solidFill>
            </a:endParaRPr>
          </a:p>
          <a:p>
            <a:pPr algn="just"/>
            <a:endParaRPr lang="pt-PT" sz="1800" dirty="0" smtClean="0">
              <a:solidFill>
                <a:schemeClr val="tx1"/>
              </a:solidFill>
            </a:endParaRPr>
          </a:p>
          <a:p>
            <a:pPr algn="just"/>
            <a:endParaRPr lang="pt-PT" sz="1800" dirty="0" smtClean="0">
              <a:solidFill>
                <a:schemeClr val="tx1"/>
              </a:solidFill>
            </a:endParaRPr>
          </a:p>
          <a:p>
            <a:pPr algn="just"/>
            <a:endParaRPr lang="pt-PT" sz="1800" dirty="0">
              <a:solidFill>
                <a:schemeClr val="tx1"/>
              </a:solidFill>
            </a:endParaRPr>
          </a:p>
          <a:p>
            <a:pPr algn="just"/>
            <a:endParaRPr lang="pt-PT" sz="1800" dirty="0">
              <a:solidFill>
                <a:schemeClr val="tx1"/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2124447" y="385763"/>
            <a:ext cx="4977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1800" b="1" dirty="0"/>
              <a:t>AE1MC INQUÉRITO DE MONITORIZAÇÃO DO PLANO E@D AOS </a:t>
            </a:r>
            <a:r>
              <a:rPr lang="pt-PT" sz="1800" b="1" dirty="0" smtClean="0"/>
              <a:t>ENCARREGADOS DE EDUCAÇÃO</a:t>
            </a:r>
            <a:endParaRPr lang="pt-PT" sz="18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46" y="1038424"/>
            <a:ext cx="1301774" cy="60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46" y="357354"/>
            <a:ext cx="1464394" cy="70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" t="27416" r="62816" b="7456"/>
          <a:stretch/>
        </p:blipFill>
        <p:spPr bwMode="auto">
          <a:xfrm>
            <a:off x="643136" y="2081957"/>
            <a:ext cx="5272982" cy="569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" b="68071"/>
          <a:stretch/>
        </p:blipFill>
        <p:spPr bwMode="auto">
          <a:xfrm>
            <a:off x="670570" y="7793434"/>
            <a:ext cx="6141954" cy="176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33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6059288" y="7156946"/>
            <a:ext cx="1296144" cy="1008112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defPPr>
              <a:defRPr lang="pt-PT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t-PT" sz="180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" t="47441" r="57257" b="10937"/>
          <a:stretch/>
        </p:blipFill>
        <p:spPr bwMode="auto">
          <a:xfrm>
            <a:off x="490077" y="119953"/>
            <a:ext cx="6188708" cy="364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43019" r="60741" b="36982"/>
          <a:stretch/>
        </p:blipFill>
        <p:spPr bwMode="auto">
          <a:xfrm>
            <a:off x="599702" y="3818508"/>
            <a:ext cx="5543923" cy="175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" t="25249" r="56102" b="18846"/>
          <a:stretch/>
        </p:blipFill>
        <p:spPr bwMode="auto">
          <a:xfrm>
            <a:off x="583704" y="5550429"/>
            <a:ext cx="6274296" cy="487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5940871" y="7688560"/>
            <a:ext cx="1296144" cy="1008112"/>
          </a:xfrm>
          <a:prstGeom prst="rect">
            <a:avLst/>
          </a:prstGeom>
        </p:spPr>
        <p:txBody>
          <a:bodyPr vert="horz" lIns="104306" tIns="52153" rIns="104306" bIns="52153" rtlCol="0">
            <a:normAutofit fontScale="92500"/>
          </a:bodyPr>
          <a:lstStyle>
            <a:defPPr>
              <a:defRPr lang="pt-PT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PT" sz="1200" dirty="0" smtClean="0"/>
              <a:t>Verificou-se que o volume de trabalho proposto pelos professores,, é “Adequado”.</a:t>
            </a:r>
          </a:p>
          <a:p>
            <a:pPr algn="just"/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1965727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6059288" y="7156946"/>
            <a:ext cx="1296144" cy="1008112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defPPr>
              <a:defRPr lang="pt-PT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t-PT" sz="1800" dirty="0"/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40271" y="2034332"/>
            <a:ext cx="6547395" cy="3816424"/>
          </a:xfrm>
          <a:prstGeom prst="rect">
            <a:avLst/>
          </a:prstGeom>
        </p:spPr>
        <p:txBody>
          <a:bodyPr vert="horz" lIns="104306" tIns="52153" rIns="104306" bIns="52153" rtlCol="0">
            <a:normAutofit lnSpcReduction="10000"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200" b="1" dirty="0" smtClean="0"/>
              <a:t>Sugestões de melhoria apresentadas consideradas válidas para </a:t>
            </a:r>
            <a:r>
              <a:rPr lang="pt-PT" sz="1200" b="1" dirty="0"/>
              <a:t>o Plano de Ensino a </a:t>
            </a:r>
            <a:r>
              <a:rPr lang="pt-PT" sz="1200" b="1" dirty="0" smtClean="0"/>
              <a:t>Distância:</a:t>
            </a:r>
          </a:p>
          <a:p>
            <a:pPr marL="0" indent="0">
              <a:buNone/>
            </a:pPr>
            <a:endParaRPr lang="pt-PT" sz="1200" b="1" dirty="0" smtClean="0"/>
          </a:p>
          <a:p>
            <a:r>
              <a:rPr lang="pt-PT" sz="1400" dirty="0" smtClean="0"/>
              <a:t>Melhorar </a:t>
            </a:r>
            <a:r>
              <a:rPr lang="pt-PT" sz="1400" dirty="0"/>
              <a:t>os equipamentos informáticos </a:t>
            </a:r>
            <a:r>
              <a:rPr lang="pt-PT" sz="1400" dirty="0" smtClean="0"/>
              <a:t>e </a:t>
            </a:r>
            <a:r>
              <a:rPr lang="pt-PT" sz="1400" dirty="0"/>
              <a:t>o acesso à </a:t>
            </a:r>
            <a:r>
              <a:rPr lang="pt-PT" sz="1400" dirty="0" smtClean="0"/>
              <a:t>Internet  dos alunos.</a:t>
            </a:r>
          </a:p>
          <a:p>
            <a:r>
              <a:rPr lang="pt-PT" sz="1400" dirty="0"/>
              <a:t>Demasiadas </a:t>
            </a:r>
            <a:r>
              <a:rPr lang="pt-PT" sz="1400" dirty="0" err="1"/>
              <a:t>atividades</a:t>
            </a:r>
            <a:r>
              <a:rPr lang="pt-PT" sz="1400" dirty="0"/>
              <a:t> de avaliação na mesmo dia / semana.</a:t>
            </a:r>
          </a:p>
          <a:p>
            <a:r>
              <a:rPr lang="pt-PT" sz="1400" dirty="0" smtClean="0"/>
              <a:t>A avaliação das aprendizagens tem-se revelado de difícil operacionalização.</a:t>
            </a:r>
          </a:p>
          <a:p>
            <a:r>
              <a:rPr lang="pt-PT" sz="1400" dirty="0" smtClean="0"/>
              <a:t>Os horários de aulas síncronas deviam ser reduzidos.</a:t>
            </a:r>
          </a:p>
          <a:p>
            <a:r>
              <a:rPr lang="pt-PT" sz="1400" dirty="0" smtClean="0"/>
              <a:t>Falta de </a:t>
            </a:r>
            <a:r>
              <a:rPr lang="pt-PT" sz="1400" i="1" dirty="0" smtClean="0"/>
              <a:t>Feedback </a:t>
            </a:r>
            <a:r>
              <a:rPr lang="pt-PT" sz="1400" dirty="0" smtClean="0"/>
              <a:t>por parte de alguns professores.</a:t>
            </a:r>
          </a:p>
          <a:p>
            <a:r>
              <a:rPr lang="pt-PT" sz="1400" dirty="0" smtClean="0"/>
              <a:t>Melhorar </a:t>
            </a:r>
            <a:r>
              <a:rPr lang="pt-PT" sz="1400" dirty="0"/>
              <a:t>os equipamentos informáticos e o acesso à Internet.</a:t>
            </a:r>
          </a:p>
          <a:p>
            <a:endParaRPr lang="pt-PT" sz="1400" dirty="0" smtClean="0"/>
          </a:p>
          <a:p>
            <a:endParaRPr lang="pt-PT" sz="1400" i="1" dirty="0" smtClean="0"/>
          </a:p>
          <a:p>
            <a:endParaRPr lang="pt-PT" sz="1400" dirty="0" smtClean="0"/>
          </a:p>
          <a:p>
            <a:endParaRPr lang="pt-PT" sz="1400" dirty="0"/>
          </a:p>
          <a:p>
            <a:endParaRPr lang="pt-PT" sz="1400" dirty="0" smtClean="0"/>
          </a:p>
          <a:p>
            <a:pPr marL="0" indent="0">
              <a:buNone/>
            </a:pPr>
            <a:endParaRPr lang="pt-PT" sz="1400" dirty="0"/>
          </a:p>
          <a:p>
            <a:pPr marL="0" indent="0">
              <a:buNone/>
            </a:pPr>
            <a:endParaRPr lang="pt-PT" sz="1400" dirty="0" smtClean="0"/>
          </a:p>
          <a:p>
            <a:pPr marL="0" indent="0" algn="r">
              <a:buNone/>
            </a:pPr>
            <a:r>
              <a:rPr lang="pt-PT" sz="1200" dirty="0" smtClean="0"/>
              <a:t>Marco de Canaveses, 3 de </a:t>
            </a:r>
            <a:r>
              <a:rPr lang="pt-PT" sz="1200" dirty="0" err="1" smtClean="0"/>
              <a:t>março</a:t>
            </a:r>
            <a:r>
              <a:rPr lang="pt-PT" sz="1200" dirty="0" smtClean="0"/>
              <a:t> de 2021</a:t>
            </a:r>
            <a:endParaRPr lang="pt-PT" sz="1200" dirty="0"/>
          </a:p>
          <a:p>
            <a:endParaRPr lang="pt-PT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8" t="83471" r="2128"/>
          <a:stretch/>
        </p:blipFill>
        <p:spPr bwMode="auto">
          <a:xfrm>
            <a:off x="427210" y="594172"/>
            <a:ext cx="5394275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ítulo 2"/>
          <p:cNvSpPr txBox="1">
            <a:spLocks/>
          </p:cNvSpPr>
          <p:nvPr/>
        </p:nvSpPr>
        <p:spPr>
          <a:xfrm>
            <a:off x="5724847" y="571550"/>
            <a:ext cx="1512168" cy="1008112"/>
          </a:xfrm>
          <a:prstGeom prst="rect">
            <a:avLst/>
          </a:prstGeom>
        </p:spPr>
        <p:txBody>
          <a:bodyPr vert="horz" lIns="104306" tIns="52153" rIns="104306" bIns="52153" rtlCol="0">
            <a:normAutofit lnSpcReduction="10000"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PT" sz="1200" dirty="0" smtClean="0"/>
              <a:t>A avaliação do </a:t>
            </a:r>
            <a:r>
              <a:rPr lang="pt-PT" sz="1200" smtClean="0"/>
              <a:t>Plano </a:t>
            </a:r>
            <a:r>
              <a:rPr lang="pt-PT" sz="1200" smtClean="0"/>
              <a:t>E@D </a:t>
            </a:r>
            <a:r>
              <a:rPr lang="pt-PT" sz="1200" dirty="0" smtClean="0"/>
              <a:t>por parte dos EE situa-se entre o  nível “Satisfatório” e  o “Bom”.</a:t>
            </a:r>
          </a:p>
          <a:p>
            <a:pPr algn="just"/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28773499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134</Words>
  <Application>Microsoft Office PowerPoint</Application>
  <PresentationFormat>Personalizados</PresentationFormat>
  <Paragraphs>23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4" baseType="lpstr"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Rui Nelson Barbosa Vieira Mendes</dc:creator>
  <cp:lastModifiedBy>Rui Nelson Barbosa Vieira Mendes</cp:lastModifiedBy>
  <cp:revision>22</cp:revision>
  <dcterms:created xsi:type="dcterms:W3CDTF">2021-03-03T10:24:26Z</dcterms:created>
  <dcterms:modified xsi:type="dcterms:W3CDTF">2021-03-03T14:58:46Z</dcterms:modified>
</cp:coreProperties>
</file>