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A1C2-B40A-4DCD-AA7C-83315ABF3F54}" type="datetimeFigureOut">
              <a:rPr lang="pt-PT" smtClean="0"/>
              <a:t>06-11-2012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44799-85C3-4BA7-97B3-3D01FF9D1AEA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/>
          <a:lstStyle/>
          <a:p>
            <a:r>
              <a:rPr lang="pt-PT" dirty="0" smtClean="0"/>
              <a:t>O CONTO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>
            <a:normAutofit/>
          </a:bodyPr>
          <a:lstStyle/>
          <a:p>
            <a:r>
              <a:rPr lang="pt-PT" b="1" u="sng" dirty="0" smtClean="0">
                <a:solidFill>
                  <a:srgbClr val="FF0000"/>
                </a:solidFill>
              </a:rPr>
              <a:t>Modalidade narrativa antiquíssima</a:t>
            </a: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“A tendência a criar narrativas de carácter fabuloso e fantástico é tão antiga como a própria imaginação humana”</a:t>
            </a:r>
          </a:p>
          <a:p>
            <a:pPr algn="l"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 algn="l"/>
            <a:endParaRPr lang="pt-PT" dirty="0" smtClean="0"/>
          </a:p>
          <a:p>
            <a:pPr algn="l"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00199"/>
          </a:xfrm>
        </p:spPr>
        <p:txBody>
          <a:bodyPr/>
          <a:lstStyle/>
          <a:p>
            <a:r>
              <a:rPr lang="pt-PT" dirty="0" smtClean="0"/>
              <a:t>Breve história do conto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2420888"/>
            <a:ext cx="7128792" cy="3456384"/>
          </a:xfrm>
        </p:spPr>
        <p:txBody>
          <a:bodyPr/>
          <a:lstStyle/>
          <a:p>
            <a:endParaRPr lang="pt-PT" dirty="0" smtClean="0"/>
          </a:p>
          <a:p>
            <a:r>
              <a:rPr lang="pt-PT" dirty="0" smtClean="0"/>
              <a:t>“De começo </a:t>
            </a:r>
            <a:r>
              <a:rPr lang="pt-PT" u="sng" dirty="0" smtClean="0"/>
              <a:t>narrativas breves </a:t>
            </a:r>
            <a:r>
              <a:rPr lang="pt-PT" dirty="0" smtClean="0"/>
              <a:t>em forma de parábolas, alegorias (…) sempre em feição mítica e transcendental”</a:t>
            </a: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Breves narrativas poéticas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/>
              <a:t> </a:t>
            </a:r>
            <a:r>
              <a:rPr lang="pt-PT" dirty="0" smtClean="0"/>
              <a:t>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“Depois vai-se diluindo para ceder lugar ao simples halo poético. Nestas narrativas poéticas podemos ver em germe o nosso conto e novela </a:t>
            </a: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</a:rPr>
              <a:t>actuais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.”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Depois do século XIX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Forte concentração da intriga, do espaço e do tempo</a:t>
            </a: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Unidade de tom</a:t>
            </a: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Número relativamente reduzido de personagens</a:t>
            </a: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Escassa importância da narração e descrição</a:t>
            </a:r>
          </a:p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História curta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Cont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 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“Arte da sugestão centrada sobre a representação de um episódio, de um caso humano, comovente, curioso, invulgar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pt-PT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proxima-se 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frequentemente da poesia sem, no entanto, perder certo jeito analítico que lhe é peculiar.”</a:t>
            </a:r>
            <a:endParaRPr lang="pt-P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16223"/>
          </a:xfrm>
        </p:spPr>
        <p:txBody>
          <a:bodyPr/>
          <a:lstStyle/>
          <a:p>
            <a:r>
              <a:rPr lang="pt-PT" dirty="0" smtClean="0"/>
              <a:t>Conto e Romance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O Romance é mais extenso e complexo</a:t>
            </a:r>
          </a:p>
          <a:p>
            <a:r>
              <a:rPr lang="pt-PT" dirty="0" smtClean="0"/>
              <a:t>“É uma recriação do fluir do destino humano ausente no conto”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175</Words>
  <Application>Microsoft Office PowerPoint</Application>
  <PresentationFormat>Apresentação no Ecrã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O CONTO</vt:lpstr>
      <vt:lpstr>Breve história do conto</vt:lpstr>
      <vt:lpstr>Breves narrativas poéticas</vt:lpstr>
      <vt:lpstr>Depois do século XIX</vt:lpstr>
      <vt:lpstr>Cont.</vt:lpstr>
      <vt:lpstr>Conto e Romance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CONTO</dc:title>
  <dc:creator>Asus</dc:creator>
  <cp:lastModifiedBy>Utilizador</cp:lastModifiedBy>
  <cp:revision>10</cp:revision>
  <dcterms:created xsi:type="dcterms:W3CDTF">2012-10-14T19:58:34Z</dcterms:created>
  <dcterms:modified xsi:type="dcterms:W3CDTF">2012-11-06T17:45:36Z</dcterms:modified>
</cp:coreProperties>
</file>