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06A28-65C3-4840-97EA-59BAE99B3C7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E0462-B90D-4F46-A3F0-5E2DA4D2759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888AE-9A7A-4F4A-BE39-46C6C916E1D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CEE-ABC9-4922-BC7F-92CDBDE2084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EEA35-2661-498C-BB20-D119E8A053A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AE270-DFAD-4A8D-A1B4-2027ADBF8CE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BA7BD-A0A0-4496-B41A-3F41C74C08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64EE-5330-41E7-A678-6F20859F92A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7F34C-9B41-4EA6-BEDF-AF3972F97AE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5410A-7AAE-45F5-89A8-35D0D9DB2F7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2B03-EE45-4852-B343-4DCC35005C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PT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5FF711E-C8D8-4A42-8299-196001EA30F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2763837"/>
          </a:xfrm>
        </p:spPr>
        <p:txBody>
          <a:bodyPr/>
          <a:lstStyle/>
          <a:p>
            <a:pPr eaLnBrk="1" hangingPunct="1">
              <a:defRPr/>
            </a:pPr>
            <a:r>
              <a:rPr lang="pt-PT" smtClean="0"/>
              <a:t>Uma única História</a:t>
            </a:r>
            <a:br>
              <a:rPr lang="pt-PT" smtClean="0"/>
            </a:br>
            <a:r>
              <a:rPr lang="pt-PT" smtClean="0"/>
              <a:t>(com princípio, meio e fim)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>Poucos personagens</a:t>
            </a:r>
          </a:p>
          <a:p>
            <a:pPr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4800" dirty="0" smtClean="0"/>
              <a:t>Delimitar Tempo, Espaço, </a:t>
            </a:r>
            <a:r>
              <a:rPr lang="pt-PT" sz="4800" dirty="0" err="1" smtClean="0"/>
              <a:t>Acção</a:t>
            </a:r>
            <a:endParaRPr lang="pt-PT" sz="480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>Determinar número de personagens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4800" smtClean="0"/>
              <a:t>Pensar bem no final</a:t>
            </a:r>
            <a:br>
              <a:rPr lang="pt-PT" sz="4800" smtClean="0"/>
            </a:br>
            <a:r>
              <a:rPr lang="pt-PT" sz="4800" smtClean="0"/>
              <a:t>( A história deve fechar bem)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>Determinar o momento do clímax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mtClean="0"/>
              <a:t>Fazer uma ficha para cada personagem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pt-PT" sz="1600" smtClean="0"/>
          </a:p>
          <a:p>
            <a:pPr eaLnBrk="1" hangingPunct="1">
              <a:lnSpc>
                <a:spcPct val="80000"/>
              </a:lnSpc>
              <a:defRPr/>
            </a:pPr>
            <a:endParaRPr lang="pt-PT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t-PT" sz="2000" smtClean="0"/>
              <a:t>(data, local de nascimento, família e amigos, escola, recordações de infância, seleccionar três adjectivos que o caracterizem e o distingam dos outros)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mtClean="0"/>
              <a:t>Decidir onde e quando começa a história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2800" smtClean="0"/>
              <a:t>Decidir qual a sequência dos factos e qual a duração da história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Dividir a história em três partes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14</TotalTime>
  <Words>78</Words>
  <Application>Microsoft Office PowerPoint</Application>
  <PresentationFormat>Apresentação no Ecrã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1_Modelo de apresentação predefinido</vt:lpstr>
      <vt:lpstr>Uma única História (com princípio, meio e fim)</vt:lpstr>
      <vt:lpstr>Delimitar Tempo, Espaço, Acção</vt:lpstr>
      <vt:lpstr>Pensar bem no final ( A história deve fechar bem)</vt:lpstr>
      <vt:lpstr>Fazer uma ficha para cada personagem</vt:lpstr>
      <vt:lpstr>Decidir onde e quando começa a história</vt:lpstr>
      <vt:lpstr>       Dividir a história em três partes</vt:lpstr>
    </vt:vector>
  </TitlesOfParts>
  <Company>Escola EB23 Toutosa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única História (com princípio, meio e fim)</dc:title>
  <dc:creator>BIBLIOTECA</dc:creator>
  <cp:lastModifiedBy>Asus</cp:lastModifiedBy>
  <cp:revision>4</cp:revision>
  <dcterms:created xsi:type="dcterms:W3CDTF">2009-03-10T09:09:33Z</dcterms:created>
  <dcterms:modified xsi:type="dcterms:W3CDTF">2012-10-14T19:57:39Z</dcterms:modified>
</cp:coreProperties>
</file>